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64" r:id="rId5"/>
    <p:sldId id="268" r:id="rId6"/>
    <p:sldId id="272" r:id="rId7"/>
    <p:sldId id="265" r:id="rId8"/>
    <p:sldId id="266" r:id="rId9"/>
    <p:sldId id="267" r:id="rId10"/>
    <p:sldId id="269" r:id="rId11"/>
    <p:sldId id="273" r:id="rId12"/>
    <p:sldId id="270" r:id="rId13"/>
    <p:sldId id="274" r:id="rId14"/>
    <p:sldId id="271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5DC"/>
    <a:srgbClr val="5890AD"/>
    <a:srgbClr val="72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2506793" y="2529318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포트폴리오 사이트 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751705" y="3469869"/>
            <a:ext cx="270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  <a:p>
            <a:pPr algn="ctr"/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박경준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링크 버튼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6" y="1526874"/>
            <a:ext cx="9374204" cy="4579689"/>
          </a:xfrm>
          <a:prstGeom prst="rect">
            <a:avLst/>
          </a:prstGeom>
        </p:spPr>
      </p:pic>
      <p:sp>
        <p:nvSpPr>
          <p:cNvPr id="2" name="액자 1"/>
          <p:cNvSpPr/>
          <p:nvPr/>
        </p:nvSpPr>
        <p:spPr>
          <a:xfrm>
            <a:off x="4792493" y="3745148"/>
            <a:ext cx="2607013" cy="88521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링크 코드</a:t>
            </a:r>
            <a:endParaRPr lang="en-US" altLang="ko-KR" sz="4400" b="1" dirty="0" smtClean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86" y="1984627"/>
            <a:ext cx="10431027" cy="3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페이지 버튼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9" y="1503153"/>
            <a:ext cx="2426800" cy="788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7" y="2480553"/>
            <a:ext cx="3512206" cy="3929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619" y="2505188"/>
            <a:ext cx="3182761" cy="39784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83" y="2505188"/>
            <a:ext cx="3282002" cy="401529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3654204" y="2025048"/>
            <a:ext cx="1472275" cy="7066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095999" y="2048133"/>
            <a:ext cx="7189" cy="6835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954077" y="2064681"/>
            <a:ext cx="1380659" cy="66703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6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 JS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44" y="2193018"/>
            <a:ext cx="3403011" cy="41184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67" y="1136010"/>
            <a:ext cx="2699926" cy="5175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657" y="1894796"/>
            <a:ext cx="2336030" cy="44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6485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앞으로의 방향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3" y="1934332"/>
            <a:ext cx="5348525" cy="2328572"/>
          </a:xfrm>
          <a:prstGeom prst="rect">
            <a:avLst/>
          </a:prstGeom>
        </p:spPr>
      </p:pic>
      <p:sp>
        <p:nvSpPr>
          <p:cNvPr id="18" name="액자 17"/>
          <p:cNvSpPr/>
          <p:nvPr/>
        </p:nvSpPr>
        <p:spPr>
          <a:xfrm>
            <a:off x="496111" y="3959157"/>
            <a:ext cx="5535038" cy="37937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8" y="5518902"/>
            <a:ext cx="11700300" cy="298601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3492230" y="4338536"/>
            <a:ext cx="700391" cy="105972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6400577" y="4292785"/>
            <a:ext cx="373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하단바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수정 윈도우 작업표시줄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처럼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왼쪽의 버튼 및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검색창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오른쪽에 날짜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표시 및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알림창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구현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1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64851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2434754" y="316073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54" t="674" r="699" b="699"/>
          <a:stretch/>
        </p:blipFill>
        <p:spPr>
          <a:xfrm>
            <a:off x="1769516" y="1861938"/>
            <a:ext cx="8667344" cy="4260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구상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8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 페이지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08" y="1748809"/>
            <a:ext cx="86585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6" y="1702451"/>
            <a:ext cx="9374204" cy="45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팝업 버튼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6" y="1702451"/>
            <a:ext cx="9374204" cy="4579689"/>
          </a:xfrm>
          <a:prstGeom prst="rect">
            <a:avLst/>
          </a:prstGeom>
        </p:spPr>
      </p:pic>
      <p:sp>
        <p:nvSpPr>
          <p:cNvPr id="2" name="액자 1"/>
          <p:cNvSpPr/>
          <p:nvPr/>
        </p:nvSpPr>
        <p:spPr>
          <a:xfrm>
            <a:off x="4792493" y="3180945"/>
            <a:ext cx="2607013" cy="88521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 코드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8101" b="54073"/>
          <a:stretch/>
        </p:blipFill>
        <p:spPr>
          <a:xfrm>
            <a:off x="595223" y="1588463"/>
            <a:ext cx="2790003" cy="218586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95223" y="1587303"/>
            <a:ext cx="2790003" cy="21870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470021" y="1882926"/>
            <a:ext cx="1042098" cy="180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112959" y="1707282"/>
            <a:ext cx="202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 버튼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69" y="3138075"/>
            <a:ext cx="5368044" cy="31410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80448" y="3138075"/>
            <a:ext cx="5378665" cy="314103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974777" y="2186925"/>
            <a:ext cx="37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팝업창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732673" y="2598322"/>
            <a:ext cx="0" cy="48228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" t="-227" r="8930"/>
          <a:stretch/>
        </p:blipFill>
        <p:spPr>
          <a:xfrm>
            <a:off x="1605063" y="1827403"/>
            <a:ext cx="4873558" cy="4329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</a:t>
            </a:r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1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7208195" y="3807629"/>
            <a:ext cx="37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프로젝트에 사용된 기술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9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</a:t>
            </a:r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2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00" y="1803171"/>
            <a:ext cx="5372727" cy="43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7497288" y="3778505"/>
            <a:ext cx="37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개발자 정보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735331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9688821" y="598411"/>
            <a:ext cx="308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HTML CSS 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915725" y="633196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</a:t>
            </a:r>
            <a:r>
              <a:rPr lang="en-US" altLang="ko-KR" sz="4400" b="1" dirty="0" smtClean="0">
                <a:solidFill>
                  <a:schemeClr val="accent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3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11" y="1832296"/>
            <a:ext cx="5292973" cy="43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7626669" y="3807630"/>
            <a:ext cx="37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목록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9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103</Words>
  <Application>Microsoft Office PowerPoint</Application>
  <PresentationFormat>와이드스크린</PresentationFormat>
  <Paragraphs>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user2020</cp:lastModifiedBy>
  <cp:revision>18</cp:revision>
  <dcterms:created xsi:type="dcterms:W3CDTF">2018-11-09T07:46:04Z</dcterms:created>
  <dcterms:modified xsi:type="dcterms:W3CDTF">2022-04-26T13:39:49Z</dcterms:modified>
</cp:coreProperties>
</file>